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3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5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05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1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6050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54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75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5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0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0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1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7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3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8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2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3F4BE-C353-4CCC-B8FD-6B01837373B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FEA5172-AD5F-47CC-87D3-D235F08C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0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Abiotic Factors of the Desert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6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accent6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Sand Storms</a:t>
            </a:r>
            <a:endParaRPr lang="en-US" dirty="0">
              <a:ln>
                <a:solidFill>
                  <a:schemeClr val="accent6"/>
                </a:solidFill>
              </a:ln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598" y="1804844"/>
            <a:ext cx="5715000" cy="3333750"/>
          </a:xfrm>
        </p:spPr>
      </p:pic>
    </p:spTree>
    <p:extLst>
      <p:ext uri="{BB962C8B-B14F-4D97-AF65-F5344CB8AC3E}">
        <p14:creationId xmlns:p14="http://schemas.microsoft.com/office/powerpoint/2010/main" val="194790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Quakes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7562" y="483375"/>
            <a:ext cx="4786690" cy="3185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1568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Drought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499016"/>
            <a:ext cx="5347313" cy="3282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4157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Temperatures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66" y="376250"/>
            <a:ext cx="2743200" cy="2743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625" y="1459941"/>
            <a:ext cx="746150" cy="94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98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E5"/>
              </a:clrFrom>
              <a:clrTo>
                <a:srgbClr val="FFFFE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318"/>
            <a:ext cx="10881360" cy="713531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Sand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118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13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Abiotic Factors of the Desert</vt:lpstr>
      <vt:lpstr>Sand Storms</vt:lpstr>
      <vt:lpstr>Earth Quakes </vt:lpstr>
      <vt:lpstr>Drought</vt:lpstr>
      <vt:lpstr>Extreme Temperatures</vt:lpstr>
      <vt:lpstr>Sand </vt:lpstr>
    </vt:vector>
  </TitlesOfParts>
  <Company>SMSD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Abiotic Factors of the Desert</dc:title>
  <dc:creator>Owner</dc:creator>
  <cp:lastModifiedBy>Owner</cp:lastModifiedBy>
  <cp:revision>2</cp:revision>
  <dcterms:created xsi:type="dcterms:W3CDTF">2014-09-12T13:53:45Z</dcterms:created>
  <dcterms:modified xsi:type="dcterms:W3CDTF">2014-09-12T14:04:23Z</dcterms:modified>
</cp:coreProperties>
</file>