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1302210A-FE0D-4B61-96BD-F6CBF42B134C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CDE65D37-A28A-4311-BEA2-51900D7E6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687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2210A-FE0D-4B61-96BD-F6CBF42B134C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65D37-A28A-4311-BEA2-51900D7E6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979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302210A-FE0D-4B61-96BD-F6CBF42B134C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DE65D37-A28A-4311-BEA2-51900D7E6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87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302210A-FE0D-4B61-96BD-F6CBF42B134C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DE65D37-A28A-4311-BEA2-51900D7E65D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625380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302210A-FE0D-4B61-96BD-F6CBF42B134C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DE65D37-A28A-4311-BEA2-51900D7E6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5306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2210A-FE0D-4B61-96BD-F6CBF42B134C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65D37-A28A-4311-BEA2-51900D7E6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804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2210A-FE0D-4B61-96BD-F6CBF42B134C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65D37-A28A-4311-BEA2-51900D7E6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5293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2210A-FE0D-4B61-96BD-F6CBF42B134C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65D37-A28A-4311-BEA2-51900D7E6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482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302210A-FE0D-4B61-96BD-F6CBF42B134C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DE65D37-A28A-4311-BEA2-51900D7E6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629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2210A-FE0D-4B61-96BD-F6CBF42B134C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65D37-A28A-4311-BEA2-51900D7E6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456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302210A-FE0D-4B61-96BD-F6CBF42B134C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DE65D37-A28A-4311-BEA2-51900D7E6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322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2210A-FE0D-4B61-96BD-F6CBF42B134C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65D37-A28A-4311-BEA2-51900D7E6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669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2210A-FE0D-4B61-96BD-F6CBF42B134C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65D37-A28A-4311-BEA2-51900D7E6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90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2210A-FE0D-4B61-96BD-F6CBF42B134C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65D37-A28A-4311-BEA2-51900D7E6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370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2210A-FE0D-4B61-96BD-F6CBF42B134C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65D37-A28A-4311-BEA2-51900D7E6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081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2210A-FE0D-4B61-96BD-F6CBF42B134C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65D37-A28A-4311-BEA2-51900D7E6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00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2210A-FE0D-4B61-96BD-F6CBF42B134C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65D37-A28A-4311-BEA2-51900D7E6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492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2210A-FE0D-4B61-96BD-F6CBF42B134C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65D37-A28A-4311-BEA2-51900D7E6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25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4663" y="1026569"/>
            <a:ext cx="7524206" cy="1847260"/>
          </a:xfrm>
        </p:spPr>
        <p:txBody>
          <a:bodyPr/>
          <a:lstStyle/>
          <a:p>
            <a:r>
              <a:rPr lang="en-US" dirty="0" smtClean="0"/>
              <a:t>Biotic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68685" y="3636872"/>
            <a:ext cx="5834743" cy="137055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46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reestyle Script" panose="030804020302050B0404" pitchFamily="66" charset="0"/>
              </a:rPr>
              <a:t>Fennec Fox</a:t>
            </a:r>
            <a:endParaRPr lang="en-US" dirty="0">
              <a:latin typeface="Freestyle Script" panose="030804020302050B04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275" y="1877627"/>
            <a:ext cx="192024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742" y="1984112"/>
            <a:ext cx="4706464" cy="313862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86737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Cactus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414" y="1741080"/>
            <a:ext cx="3018234" cy="40243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45836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Honey badger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083" y="309563"/>
            <a:ext cx="4762500" cy="34956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70" y="4667386"/>
            <a:ext cx="1586393" cy="146344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393374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African fish eagle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635" y="1691641"/>
            <a:ext cx="4286250" cy="282892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490694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Humpback camel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753532"/>
            <a:ext cx="1950720" cy="1292352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7509872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TC104033937[[fn=Vapor Trail]]</Template>
  <TotalTime>15</TotalTime>
  <Words>11</Words>
  <Application>Microsoft Office PowerPoint</Application>
  <PresentationFormat>Widescreen</PresentationFormat>
  <Paragraphs>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Freestyle Script</vt:lpstr>
      <vt:lpstr>Vapor Trail</vt:lpstr>
      <vt:lpstr>Biotic</vt:lpstr>
      <vt:lpstr>Fennec Fox</vt:lpstr>
      <vt:lpstr>Cactus</vt:lpstr>
      <vt:lpstr>Honey badger</vt:lpstr>
      <vt:lpstr>African fish eagle</vt:lpstr>
      <vt:lpstr>Humpback camel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Biotic</dc:title>
  <dc:creator>Martina Witwer</dc:creator>
  <cp:lastModifiedBy>Martina Witwer</cp:lastModifiedBy>
  <cp:revision>2</cp:revision>
  <dcterms:created xsi:type="dcterms:W3CDTF">2014-09-09T23:48:14Z</dcterms:created>
  <dcterms:modified xsi:type="dcterms:W3CDTF">2014-09-10T00:03:39Z</dcterms:modified>
</cp:coreProperties>
</file>